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65" d="100"/>
          <a:sy n="6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5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86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96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16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436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31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056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59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37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26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22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F8D45-38FD-46E9-BBDB-6F33F3368FBF}" type="datetimeFigureOut">
              <a:rPr lang="en-US" smtClean="0"/>
              <a:t>9/22/2015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9C8AE-86CF-4031-834D-2A0C385EAE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55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22363"/>
            <a:ext cx="9601200" cy="2387600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rgbClr val="C00000"/>
                </a:solidFill>
              </a:rPr>
              <a:t>Know Your Faith IV:</a:t>
            </a:r>
            <a:br>
              <a:rPr lang="en-US" sz="7200" b="1" dirty="0" smtClean="0">
                <a:solidFill>
                  <a:srgbClr val="C00000"/>
                </a:solidFill>
              </a:rPr>
            </a:br>
            <a:r>
              <a:rPr lang="en-US" sz="7200" b="1" dirty="0" smtClean="0">
                <a:solidFill>
                  <a:srgbClr val="C00000"/>
                </a:solidFill>
              </a:rPr>
              <a:t>The Fathers of the Church</a:t>
            </a:r>
            <a:endParaRPr lang="en-US" sz="72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362065"/>
            <a:ext cx="9144000" cy="16557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Lesson 2:  St Justin Martyr, </a:t>
            </a:r>
          </a:p>
          <a:p>
            <a:r>
              <a:rPr lang="en-US" sz="4000" dirty="0" smtClean="0"/>
              <a:t>The Philosopher and Apologist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72298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043" y="-13272"/>
            <a:ext cx="3788628" cy="69494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958349" y="1887796"/>
            <a:ext cx="5943600" cy="32004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200" kern="12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We shall not injure God by remaining ignorant of Him, but shall deprive ourselves of His friendship. </a:t>
            </a:r>
          </a:p>
          <a:p>
            <a:pPr algn="ctr"/>
            <a:r>
              <a:rPr lang="en-US" sz="3200" kern="1200" dirty="0" smtClean="0">
                <a:solidFill>
                  <a:schemeClr val="tx1"/>
                </a:solidFill>
                <a:latin typeface="Segoe Script" panose="020B0504020000000003" pitchFamily="34" charset="0"/>
              </a:rPr>
              <a:t>– Fragment VII</a:t>
            </a:r>
            <a:endParaRPr lang="en-US" sz="3200" kern="1200" dirty="0">
              <a:solidFill>
                <a:schemeClr val="tx1"/>
              </a:solidFill>
              <a:latin typeface="Segoe Script" panose="020B05040200000000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85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4010" y="91440"/>
            <a:ext cx="9323981" cy="6675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957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880" y="182880"/>
            <a:ext cx="6492240" cy="649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007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Persecutions of the Early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First Persecution, Under Nero, A.D. 67</a:t>
            </a:r>
          </a:p>
          <a:p>
            <a:r>
              <a:rPr lang="en-US" dirty="0" smtClean="0"/>
              <a:t>The Second Persecution, Under Domitian, A.D. 81</a:t>
            </a:r>
          </a:p>
          <a:p>
            <a:r>
              <a:rPr lang="en-US" dirty="0" smtClean="0"/>
              <a:t>The Third Persecution, Under Trajan, A.D. 108</a:t>
            </a:r>
          </a:p>
          <a:p>
            <a:r>
              <a:rPr lang="en-US" dirty="0" smtClean="0"/>
              <a:t>The Fourth Persecution, Under Marcus Aurelius </a:t>
            </a:r>
            <a:r>
              <a:rPr lang="en-US" dirty="0" err="1" smtClean="0"/>
              <a:t>Antoninus</a:t>
            </a:r>
            <a:r>
              <a:rPr lang="en-US" dirty="0" smtClean="0"/>
              <a:t>, A.D. 162</a:t>
            </a:r>
          </a:p>
          <a:p>
            <a:r>
              <a:rPr lang="en-US" dirty="0" smtClean="0"/>
              <a:t>The Fifth Persecution, Commencing with Severus, A.D. 192</a:t>
            </a:r>
          </a:p>
          <a:p>
            <a:r>
              <a:rPr lang="en-US" dirty="0" smtClean="0"/>
              <a:t>The Sixth Persecution, Under Maximus, A.D. 235</a:t>
            </a:r>
          </a:p>
          <a:p>
            <a:r>
              <a:rPr lang="en-US" dirty="0" smtClean="0"/>
              <a:t>The Seventh Persecution, Under Decius, A.D. 249</a:t>
            </a:r>
          </a:p>
          <a:p>
            <a:r>
              <a:rPr lang="en-US" dirty="0" smtClean="0"/>
              <a:t>The Eighth Persecution, Under Valerian, A.D. 257</a:t>
            </a:r>
          </a:p>
          <a:p>
            <a:r>
              <a:rPr lang="en-US" dirty="0" smtClean="0"/>
              <a:t>The Ninth Persecution Under Aurelian, A.D. 274</a:t>
            </a:r>
          </a:p>
          <a:p>
            <a:r>
              <a:rPr lang="en-US" dirty="0" smtClean="0"/>
              <a:t>The Tenth Persecution, Under Diocletian, A.D. 303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5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70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Writings of St Justin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i="1" dirty="0" smtClean="0">
                <a:effectLst/>
              </a:rPr>
              <a:t>The Two Apologies</a:t>
            </a:r>
          </a:p>
          <a:p>
            <a:r>
              <a:rPr lang="en-US" i="1" dirty="0" smtClean="0"/>
              <a:t>Dialog with </a:t>
            </a:r>
            <a:r>
              <a:rPr lang="en-US" i="1" dirty="0" err="1" smtClean="0"/>
              <a:t>Trypho</a:t>
            </a:r>
            <a:r>
              <a:rPr lang="en-US" i="1" dirty="0" smtClean="0"/>
              <a:t> the Jew</a:t>
            </a:r>
          </a:p>
          <a:p>
            <a:r>
              <a:rPr lang="en-US" i="1" dirty="0" smtClean="0">
                <a:effectLst/>
              </a:rPr>
              <a:t>On the Resurrection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A Discourse to the Greeks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Exhortation to the Greeks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On Monarchy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Exposition of the Faith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Letter to </a:t>
            </a:r>
            <a:r>
              <a:rPr lang="en-US" i="1" dirty="0" err="1" smtClean="0">
                <a:effectLst/>
              </a:rPr>
              <a:t>Zenas</a:t>
            </a:r>
            <a:r>
              <a:rPr lang="en-US" i="1" dirty="0" smtClean="0">
                <a:effectLst/>
              </a:rPr>
              <a:t> and </a:t>
            </a:r>
            <a:r>
              <a:rPr lang="en-US" i="1" dirty="0" err="1" smtClean="0">
                <a:effectLst/>
              </a:rPr>
              <a:t>Serenus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Answers to the Orthodox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The Greek's Questions to the Christians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Refutation of Certain Aristotelean Theses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The Psalmist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i="1" dirty="0" smtClean="0">
                <a:effectLst/>
              </a:rPr>
              <a:t>On the Soul</a:t>
            </a:r>
            <a:r>
              <a:rPr lang="en-US" dirty="0" smtClean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5874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305" y="0"/>
            <a:ext cx="1015739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6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200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Segoe Script</vt:lpstr>
      <vt:lpstr>Office Theme</vt:lpstr>
      <vt:lpstr>Know Your Faith IV: The Fathers of the Church</vt:lpstr>
      <vt:lpstr>PowerPoint Presentation</vt:lpstr>
      <vt:lpstr>PowerPoint Presentation</vt:lpstr>
      <vt:lpstr>PowerPoint Presentation</vt:lpstr>
      <vt:lpstr>Persecutions of the Early Church</vt:lpstr>
      <vt:lpstr>PowerPoint Presentation</vt:lpstr>
      <vt:lpstr>Writings of St Justin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Fr James Worthington</dc:creator>
  <cp:lastModifiedBy>Fr James Worthington</cp:lastModifiedBy>
  <cp:revision>3</cp:revision>
  <dcterms:created xsi:type="dcterms:W3CDTF">2015-09-22T18:56:02Z</dcterms:created>
  <dcterms:modified xsi:type="dcterms:W3CDTF">2015-09-22T19:11:43Z</dcterms:modified>
</cp:coreProperties>
</file>