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>
        <p:scale>
          <a:sx n="65" d="100"/>
          <a:sy n="65" d="100"/>
        </p:scale>
        <p:origin x="18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F8D45-38FD-46E9-BBDB-6F33F3368FBF}" type="datetimeFigureOut">
              <a:rPr lang="en-US" smtClean="0"/>
              <a:t>9/22/2015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9C8AE-86CF-4031-834D-2A0C385EAE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2504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F8D45-38FD-46E9-BBDB-6F33F3368FBF}" type="datetimeFigureOut">
              <a:rPr lang="en-US" smtClean="0"/>
              <a:t>9/22/2015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9C8AE-86CF-4031-834D-2A0C385EAE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96862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F8D45-38FD-46E9-BBDB-6F33F3368FBF}" type="datetimeFigureOut">
              <a:rPr lang="en-US" smtClean="0"/>
              <a:t>9/22/2015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9C8AE-86CF-4031-834D-2A0C385EAE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960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F8D45-38FD-46E9-BBDB-6F33F3368FBF}" type="datetimeFigureOut">
              <a:rPr lang="en-US" smtClean="0"/>
              <a:t>9/22/2015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9C8AE-86CF-4031-834D-2A0C385EAE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1646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F8D45-38FD-46E9-BBDB-6F33F3368FBF}" type="datetimeFigureOut">
              <a:rPr lang="en-US" smtClean="0"/>
              <a:t>9/22/2015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9C8AE-86CF-4031-834D-2A0C385EAE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7436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F8D45-38FD-46E9-BBDB-6F33F3368FBF}" type="datetimeFigureOut">
              <a:rPr lang="en-US" smtClean="0"/>
              <a:t>9/22/2015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9C8AE-86CF-4031-834D-2A0C385EAE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3316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F8D45-38FD-46E9-BBDB-6F33F3368FBF}" type="datetimeFigureOut">
              <a:rPr lang="en-US" smtClean="0"/>
              <a:t>9/22/2015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9C8AE-86CF-4031-834D-2A0C385EAE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056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F8D45-38FD-46E9-BBDB-6F33F3368FBF}" type="datetimeFigureOut">
              <a:rPr lang="en-US" smtClean="0"/>
              <a:t>9/22/2015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9C8AE-86CF-4031-834D-2A0C385EAE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75962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F8D45-38FD-46E9-BBDB-6F33F3368FBF}" type="datetimeFigureOut">
              <a:rPr lang="en-US" smtClean="0"/>
              <a:t>9/22/2015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9C8AE-86CF-4031-834D-2A0C385EAE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03726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F8D45-38FD-46E9-BBDB-6F33F3368FBF}" type="datetimeFigureOut">
              <a:rPr lang="en-US" smtClean="0"/>
              <a:t>9/22/2015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9C8AE-86CF-4031-834D-2A0C385EAE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34266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F8D45-38FD-46E9-BBDB-6F33F3368FBF}" type="datetimeFigureOut">
              <a:rPr lang="en-US" smtClean="0"/>
              <a:t>9/22/2015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9C8AE-86CF-4031-834D-2A0C385EAE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12234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5000"/>
                <a:lumOff val="95000"/>
              </a:schemeClr>
            </a:gs>
            <a:gs pos="74000">
              <a:schemeClr val="accent4">
                <a:lumMod val="45000"/>
                <a:lumOff val="55000"/>
              </a:schemeClr>
            </a:gs>
            <a:gs pos="83000">
              <a:schemeClr val="accent4">
                <a:lumMod val="45000"/>
                <a:lumOff val="55000"/>
              </a:schemeClr>
            </a:gs>
            <a:gs pos="100000">
              <a:schemeClr val="accent4">
                <a:lumMod val="30000"/>
                <a:lumOff val="70000"/>
              </a:schemeClr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1F8D45-38FD-46E9-BBDB-6F33F3368FBF}" type="datetimeFigureOut">
              <a:rPr lang="en-US" smtClean="0"/>
              <a:t>9/22/2015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29C8AE-86CF-4031-834D-2A0C385EAE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04551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400" y="1122363"/>
            <a:ext cx="9601200" cy="2387600"/>
          </a:xfrm>
        </p:spPr>
        <p:txBody>
          <a:bodyPr>
            <a:noAutofit/>
          </a:bodyPr>
          <a:lstStyle/>
          <a:p>
            <a:r>
              <a:rPr lang="en-US" sz="7200" b="1" dirty="0" smtClean="0">
                <a:solidFill>
                  <a:srgbClr val="C00000"/>
                </a:solidFill>
              </a:rPr>
              <a:t>Know Your Faith IV:</a:t>
            </a:r>
            <a:br>
              <a:rPr lang="en-US" sz="7200" b="1" dirty="0" smtClean="0">
                <a:solidFill>
                  <a:srgbClr val="C00000"/>
                </a:solidFill>
              </a:rPr>
            </a:br>
            <a:r>
              <a:rPr lang="en-US" sz="7200" b="1" dirty="0" smtClean="0">
                <a:solidFill>
                  <a:srgbClr val="C00000"/>
                </a:solidFill>
              </a:rPr>
              <a:t>The Fathers of the Church</a:t>
            </a:r>
            <a:endParaRPr lang="en-US" sz="7200" b="1" dirty="0">
              <a:solidFill>
                <a:srgbClr val="C0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362065"/>
            <a:ext cx="9144000" cy="1655762"/>
          </a:xfrm>
        </p:spPr>
        <p:txBody>
          <a:bodyPr>
            <a:normAutofit/>
          </a:bodyPr>
          <a:lstStyle/>
          <a:p>
            <a:r>
              <a:rPr lang="en-US" sz="4000" dirty="0" smtClean="0"/>
              <a:t>Lesson 2:  St Justin Martyr, </a:t>
            </a:r>
          </a:p>
          <a:p>
            <a:r>
              <a:rPr lang="en-US" sz="4000" dirty="0" smtClean="0"/>
              <a:t>The Philosopher and Apologist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672298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6043" y="-13272"/>
            <a:ext cx="3788628" cy="694944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958349" y="1887796"/>
            <a:ext cx="5943600" cy="3200400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3200" kern="1200" dirty="0" smtClean="0">
                <a:solidFill>
                  <a:schemeClr val="tx1"/>
                </a:solidFill>
                <a:latin typeface="Segoe Script" panose="020B0504020000000003" pitchFamily="34" charset="0"/>
              </a:rPr>
              <a:t>We shall not injure God by remaining ignorant of Him, but shall deprive ourselves of His friendship. </a:t>
            </a:r>
          </a:p>
          <a:p>
            <a:pPr algn="ctr"/>
            <a:r>
              <a:rPr lang="en-US" sz="3200" kern="1200" dirty="0" smtClean="0">
                <a:solidFill>
                  <a:schemeClr val="tx1"/>
                </a:solidFill>
                <a:latin typeface="Segoe Script" panose="020B0504020000000003" pitchFamily="34" charset="0"/>
              </a:rPr>
              <a:t>– Fragment VII</a:t>
            </a:r>
            <a:endParaRPr lang="en-US" sz="3200" kern="1200" dirty="0">
              <a:solidFill>
                <a:schemeClr val="tx1"/>
              </a:solidFill>
              <a:latin typeface="Segoe Script" panose="020B05040200000000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78533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4010" y="91440"/>
            <a:ext cx="9323981" cy="6675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39570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9880" y="182880"/>
            <a:ext cx="6492240" cy="6492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20075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Persecutions of the Early Church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The First Persecution, Under Nero, A.D. 67</a:t>
            </a:r>
          </a:p>
          <a:p>
            <a:r>
              <a:rPr lang="en-US" dirty="0" smtClean="0"/>
              <a:t>The Second Persecution, Under Domitian, A.D. 81</a:t>
            </a:r>
          </a:p>
          <a:p>
            <a:r>
              <a:rPr lang="en-US" dirty="0" smtClean="0"/>
              <a:t>The Third Persecution, Under Trajan, A.D. 108</a:t>
            </a:r>
          </a:p>
          <a:p>
            <a:r>
              <a:rPr lang="en-US" dirty="0" smtClean="0"/>
              <a:t>The Fourth Persecution, Under Marcus Aurelius </a:t>
            </a:r>
            <a:r>
              <a:rPr lang="en-US" dirty="0" err="1" smtClean="0"/>
              <a:t>Antoninus</a:t>
            </a:r>
            <a:r>
              <a:rPr lang="en-US" dirty="0" smtClean="0"/>
              <a:t>, A.D. 162</a:t>
            </a:r>
          </a:p>
          <a:p>
            <a:r>
              <a:rPr lang="en-US" dirty="0" smtClean="0"/>
              <a:t>The Fifth Persecution, Commencing with Severus, A.D. 192</a:t>
            </a:r>
          </a:p>
          <a:p>
            <a:r>
              <a:rPr lang="en-US" dirty="0" smtClean="0"/>
              <a:t>The Sixth Persecution, Under Maximus, A.D. 235</a:t>
            </a:r>
          </a:p>
          <a:p>
            <a:r>
              <a:rPr lang="en-US" dirty="0" smtClean="0"/>
              <a:t>The Seventh Persecution, Under Decius, A.D. 249</a:t>
            </a:r>
          </a:p>
          <a:p>
            <a:r>
              <a:rPr lang="en-US" dirty="0" smtClean="0"/>
              <a:t>The Eighth Persecution, Under Valerian, A.D. 257</a:t>
            </a:r>
          </a:p>
          <a:p>
            <a:r>
              <a:rPr lang="en-US" dirty="0" smtClean="0"/>
              <a:t>The Ninth Persecution Under Aurelian, A.D. 274</a:t>
            </a:r>
          </a:p>
          <a:p>
            <a:r>
              <a:rPr lang="en-US" dirty="0" smtClean="0"/>
              <a:t>The Tenth Persecution, Under Diocletian, A.D. 303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97560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64709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Writings of St Justin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>
            <a:normAutofit/>
          </a:bodyPr>
          <a:lstStyle/>
          <a:p>
            <a:r>
              <a:rPr lang="en-US" i="1" dirty="0" smtClean="0">
                <a:effectLst/>
              </a:rPr>
              <a:t>The Two Apologies</a:t>
            </a:r>
          </a:p>
          <a:p>
            <a:r>
              <a:rPr lang="en-US" i="1" dirty="0" smtClean="0"/>
              <a:t>Dialog with </a:t>
            </a:r>
            <a:r>
              <a:rPr lang="en-US" i="1" dirty="0" err="1" smtClean="0"/>
              <a:t>Trypho</a:t>
            </a:r>
            <a:r>
              <a:rPr lang="en-US" i="1" dirty="0" smtClean="0"/>
              <a:t> the Jew</a:t>
            </a:r>
          </a:p>
          <a:p>
            <a:r>
              <a:rPr lang="en-US" i="1" dirty="0" smtClean="0">
                <a:effectLst/>
              </a:rPr>
              <a:t>On the Resurrection</a:t>
            </a:r>
            <a:r>
              <a:rPr lang="en-US" dirty="0" smtClean="0">
                <a:effectLst/>
              </a:rPr>
              <a:t> </a:t>
            </a:r>
          </a:p>
          <a:p>
            <a:r>
              <a:rPr lang="en-US" i="1" dirty="0" smtClean="0">
                <a:effectLst/>
              </a:rPr>
              <a:t>A Discourse to the Greeks</a:t>
            </a:r>
            <a:r>
              <a:rPr lang="en-US" dirty="0" smtClean="0">
                <a:effectLst/>
              </a:rPr>
              <a:t> </a:t>
            </a:r>
          </a:p>
          <a:p>
            <a:r>
              <a:rPr lang="en-US" i="1" dirty="0" smtClean="0">
                <a:effectLst/>
              </a:rPr>
              <a:t>Exhortation to the Greeks</a:t>
            </a:r>
            <a:r>
              <a:rPr lang="en-US" dirty="0" smtClean="0">
                <a:effectLst/>
              </a:rPr>
              <a:t> </a:t>
            </a:r>
          </a:p>
          <a:p>
            <a:r>
              <a:rPr lang="en-US" i="1" dirty="0" smtClean="0">
                <a:effectLst/>
              </a:rPr>
              <a:t>On Monarchy</a:t>
            </a:r>
            <a:r>
              <a:rPr lang="en-US" dirty="0" smtClean="0">
                <a:effectLst/>
              </a:rPr>
              <a:t> </a:t>
            </a:r>
          </a:p>
          <a:p>
            <a:r>
              <a:rPr lang="en-US" i="1" dirty="0" smtClean="0">
                <a:effectLst/>
              </a:rPr>
              <a:t>Exposition of the Faith</a:t>
            </a:r>
            <a:r>
              <a:rPr lang="en-US" dirty="0" smtClean="0">
                <a:effectLst/>
              </a:rPr>
              <a:t> </a:t>
            </a:r>
          </a:p>
          <a:p>
            <a:r>
              <a:rPr lang="en-US" i="1" dirty="0" smtClean="0">
                <a:effectLst/>
              </a:rPr>
              <a:t>Letter to </a:t>
            </a:r>
            <a:r>
              <a:rPr lang="en-US" i="1" dirty="0" err="1" smtClean="0">
                <a:effectLst/>
              </a:rPr>
              <a:t>Zenas</a:t>
            </a:r>
            <a:r>
              <a:rPr lang="en-US" i="1" dirty="0" smtClean="0">
                <a:effectLst/>
              </a:rPr>
              <a:t> and </a:t>
            </a:r>
            <a:r>
              <a:rPr lang="en-US" i="1" dirty="0" err="1" smtClean="0">
                <a:effectLst/>
              </a:rPr>
              <a:t>Serenus</a:t>
            </a:r>
            <a:r>
              <a:rPr lang="en-US" dirty="0" smtClean="0">
                <a:effectLst/>
              </a:rPr>
              <a:t> </a:t>
            </a:r>
          </a:p>
          <a:p>
            <a:r>
              <a:rPr lang="en-US" i="1" dirty="0" smtClean="0">
                <a:effectLst/>
              </a:rPr>
              <a:t>Answers to the Orthodox</a:t>
            </a:r>
            <a:r>
              <a:rPr lang="en-US" dirty="0" smtClean="0">
                <a:effectLst/>
              </a:rPr>
              <a:t> </a:t>
            </a:r>
          </a:p>
          <a:p>
            <a:r>
              <a:rPr lang="en-US" i="1" dirty="0" smtClean="0">
                <a:effectLst/>
              </a:rPr>
              <a:t>The Greek's Questions to the Christians</a:t>
            </a:r>
            <a:r>
              <a:rPr lang="en-US" dirty="0" smtClean="0">
                <a:effectLst/>
              </a:rPr>
              <a:t> </a:t>
            </a:r>
          </a:p>
          <a:p>
            <a:r>
              <a:rPr lang="en-US" i="1" dirty="0" smtClean="0">
                <a:effectLst/>
              </a:rPr>
              <a:t>Refutation of Certain Aristotelean Theses</a:t>
            </a:r>
            <a:r>
              <a:rPr lang="en-US" dirty="0" smtClean="0">
                <a:effectLst/>
              </a:rPr>
              <a:t> </a:t>
            </a:r>
          </a:p>
          <a:p>
            <a:r>
              <a:rPr lang="en-US" i="1" dirty="0" smtClean="0">
                <a:effectLst/>
              </a:rPr>
              <a:t>The Psalmist</a:t>
            </a:r>
            <a:r>
              <a:rPr lang="en-US" dirty="0" smtClean="0">
                <a:effectLst/>
              </a:rPr>
              <a:t> </a:t>
            </a:r>
          </a:p>
          <a:p>
            <a:r>
              <a:rPr lang="en-US" i="1" dirty="0" smtClean="0">
                <a:effectLst/>
              </a:rPr>
              <a:t>On the Soul</a:t>
            </a:r>
            <a:r>
              <a:rPr lang="en-US" dirty="0" smtClean="0">
                <a:effectLst/>
              </a:rPr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65874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305" y="0"/>
            <a:ext cx="1015739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1685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200</Words>
  <Application>Microsoft Office PowerPoint</Application>
  <PresentationFormat>Widescreen</PresentationFormat>
  <Paragraphs>30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Segoe Script</vt:lpstr>
      <vt:lpstr>Office Theme</vt:lpstr>
      <vt:lpstr>Know Your Faith IV: The Fathers of the Church</vt:lpstr>
      <vt:lpstr>PowerPoint Presentation</vt:lpstr>
      <vt:lpstr>PowerPoint Presentation</vt:lpstr>
      <vt:lpstr>PowerPoint Presentation</vt:lpstr>
      <vt:lpstr>Persecutions of the Early Church</vt:lpstr>
      <vt:lpstr>PowerPoint Presentation</vt:lpstr>
      <vt:lpstr>Writings of St Justin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 James Worthington</dc:creator>
  <cp:lastModifiedBy>Fr James Worthington</cp:lastModifiedBy>
  <cp:revision>3</cp:revision>
  <dcterms:created xsi:type="dcterms:W3CDTF">2015-09-22T18:56:02Z</dcterms:created>
  <dcterms:modified xsi:type="dcterms:W3CDTF">2015-09-22T19:11:43Z</dcterms:modified>
</cp:coreProperties>
</file>